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61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4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cover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102A7A-99AE-4346-A360-9783D52592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lazy</a:t>
            </a:r>
            <a:r>
              <a:rPr lang="hr-HR" dirty="0"/>
              <a:t> Wood </a:t>
            </a:r>
            <a:r>
              <a:rPr lang="hr-HR" dirty="0" err="1"/>
              <a:t>gatherer</a:t>
            </a:r>
            <a:r>
              <a:rPr lang="hr-HR" dirty="0"/>
              <a:t> </a:t>
            </a:r>
            <a:endParaRPr lang="sr-Latn-RS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03DD3C5-8873-DF44-8831-6DAC0D2DD9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/>
              <a:t>Tonka Milardović Marija Pavić Maja Vržina Nikol Martinović Niki Elezović 6.a</a:t>
            </a:r>
            <a:endParaRPr lang="sr-Latn-RS"/>
          </a:p>
        </p:txBody>
      </p:sp>
      <p:pic>
        <p:nvPicPr>
          <p:cNvPr id="4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AA8C325C-434A-F047-AE54-E8614D1DA7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9875382" y="1378938"/>
            <a:ext cx="902881" cy="902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3354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4E7624-F581-FC40-B37C-E50DA760E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83" y="642594"/>
            <a:ext cx="10790717" cy="1371600"/>
          </a:xfrm>
        </p:spPr>
        <p:txBody>
          <a:bodyPr/>
          <a:lstStyle/>
          <a:p>
            <a:r>
              <a:rPr lang="hr-HR"/>
              <a:t>Charathers </a:t>
            </a:r>
            <a:endParaRPr lang="sr-Latn-R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8128D62-CA5B-4442-B208-E7827B409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/>
              <a:t>Gabriel</a:t>
            </a:r>
          </a:p>
          <a:p>
            <a:r>
              <a:rPr lang="hr-HR"/>
              <a:t>Gabriel’s mother </a:t>
            </a:r>
          </a:p>
          <a:p>
            <a:r>
              <a:rPr lang="hr-HR"/>
              <a:t>Gabriel’s father</a:t>
            </a:r>
          </a:p>
          <a:p>
            <a:endParaRPr lang="hr-HR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13681CE0-29DC-244A-AB91-9C5CE8960A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1425" y="428492"/>
            <a:ext cx="7596092" cy="5697069"/>
          </a:xfrm>
          <a:prstGeom prst="rect">
            <a:avLst/>
          </a:prstGeom>
        </p:spPr>
      </p:pic>
      <p:pic>
        <p:nvPicPr>
          <p:cNvPr id="5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1DCD3459-5DB0-0144-8567-79CF3DD19C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 flipV="1">
            <a:off x="1095809" y="4022898"/>
            <a:ext cx="1568304" cy="137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4706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41FEBC-FBAD-9949-A2A1-B79B392E3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233" y="252523"/>
            <a:ext cx="10885967" cy="1761671"/>
          </a:xfrm>
        </p:spPr>
        <p:txBody>
          <a:bodyPr/>
          <a:lstStyle/>
          <a:p>
            <a:r>
              <a:rPr lang="hr-HR"/>
              <a:t>Gabriel </a:t>
            </a:r>
            <a:endParaRPr lang="sr-Latn-RS"/>
          </a:p>
        </p:txBody>
      </p:sp>
      <p:pic>
        <p:nvPicPr>
          <p:cNvPr id="6" name="Slika 6">
            <a:extLst>
              <a:ext uri="{FF2B5EF4-FFF2-40B4-BE49-F238E27FC236}">
                <a16:creationId xmlns:a16="http://schemas.microsoft.com/office/drawing/2014/main" id="{F5509704-4A4D-9040-910C-1E183006CA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 flipH="1">
            <a:off x="9135076" y="569548"/>
            <a:ext cx="2627190" cy="5158743"/>
          </a:xfrm>
        </p:spPr>
      </p:pic>
      <p:sp>
        <p:nvSpPr>
          <p:cNvPr id="3" name="TekstniOkvir 2">
            <a:extLst>
              <a:ext uri="{FF2B5EF4-FFF2-40B4-BE49-F238E27FC236}">
                <a16:creationId xmlns:a16="http://schemas.microsoft.com/office/drawing/2014/main" id="{CF5651CE-8E65-8B47-9DE8-1202BE93D2A6}"/>
              </a:ext>
            </a:extLst>
          </p:cNvPr>
          <p:cNvSpPr txBox="1"/>
          <p:nvPr/>
        </p:nvSpPr>
        <p:spPr>
          <a:xfrm>
            <a:off x="239233" y="1469061"/>
            <a:ext cx="650978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sz="2400"/>
              <a:t>Gabriel is a teen boy</a:t>
            </a:r>
          </a:p>
          <a:p>
            <a:pPr algn="l"/>
            <a:r>
              <a:rPr lang="hr-HR" sz="2400"/>
              <a:t>He is tall and slim </a:t>
            </a:r>
          </a:p>
          <a:p>
            <a:pPr algn="l"/>
            <a:r>
              <a:rPr lang="hr-HR" sz="2400"/>
              <a:t>He has got blond curly hair</a:t>
            </a:r>
          </a:p>
          <a:p>
            <a:pPr algn="l"/>
            <a:r>
              <a:rPr lang="hr-HR" sz="2400"/>
              <a:t>His eyes are blue</a:t>
            </a:r>
          </a:p>
          <a:p>
            <a:pPr algn="l"/>
            <a:r>
              <a:rPr lang="hr-HR" sz="2400"/>
              <a:t>He is wearing a white T-shirt, green jacket and black pants.His shoes are black</a:t>
            </a:r>
          </a:p>
          <a:p>
            <a:pPr algn="l"/>
            <a:r>
              <a:rPr lang="hr-HR" sz="2400"/>
              <a:t>He is sleepy and hasty</a:t>
            </a:r>
          </a:p>
          <a:p>
            <a:pPr algn="l"/>
            <a:endParaRPr lang="hr-HR" sz="2400"/>
          </a:p>
          <a:p>
            <a:pPr algn="l"/>
            <a:endParaRPr lang="sr-Latn-RS"/>
          </a:p>
        </p:txBody>
      </p:sp>
      <p:pic>
        <p:nvPicPr>
          <p:cNvPr id="4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19CAE12D-7A04-4040-A352-D38C051E3A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096000" y="569548"/>
            <a:ext cx="1554126" cy="155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74754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B3DD18-5F4B-9E49-87AF-779EE729F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/>
          <a:lstStyle/>
          <a:p>
            <a:r>
              <a:rPr lang="hr-HR"/>
              <a:t>Gabriel’s mother </a:t>
            </a:r>
            <a:endParaRPr lang="sr-Latn-R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DA2089F-F617-2945-AD1F-F73408EF2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267" y="1714500"/>
            <a:ext cx="10792933" cy="4227505"/>
          </a:xfrm>
        </p:spPr>
        <p:txBody>
          <a:bodyPr>
            <a:noAutofit/>
          </a:bodyPr>
          <a:lstStyle/>
          <a:p>
            <a:r>
              <a:rPr lang="hr-HR" sz="2400"/>
              <a:t>Gabriel’s mother is in her late fourties</a:t>
            </a:r>
          </a:p>
          <a:p>
            <a:r>
              <a:rPr lang="hr-HR" sz="2400"/>
              <a:t>She is slim and tall</a:t>
            </a:r>
          </a:p>
          <a:p>
            <a:r>
              <a:rPr lang="hr-HR" sz="2400"/>
              <a:t>She has got long brown hair made in braid</a:t>
            </a:r>
          </a:p>
          <a:p>
            <a:r>
              <a:rPr lang="hr-HR" sz="2400"/>
              <a:t>Her eyes are brown and she is waring glasses</a:t>
            </a:r>
          </a:p>
          <a:p>
            <a:pPr marL="0" indent="0">
              <a:buNone/>
            </a:pPr>
            <a:r>
              <a:rPr lang="hr-HR" sz="2400"/>
              <a:t>Her lips are small and red</a:t>
            </a:r>
          </a:p>
          <a:p>
            <a:pPr marL="0" indent="0">
              <a:buNone/>
            </a:pPr>
            <a:r>
              <a:rPr lang="hr-HR" sz="2400"/>
              <a:t>She is wearing a pink pullover over white shirt</a:t>
            </a:r>
          </a:p>
          <a:p>
            <a:pPr marL="0" indent="0">
              <a:buNone/>
            </a:pPr>
            <a:r>
              <a:rPr lang="hr-HR" sz="2400"/>
              <a:t>and long brown pants</a:t>
            </a:r>
          </a:p>
          <a:p>
            <a:pPr marL="0" indent="0">
              <a:buNone/>
            </a:pPr>
            <a:r>
              <a:rPr lang="hr-HR" sz="2400"/>
              <a:t>Her shoes are white</a:t>
            </a:r>
          </a:p>
          <a:p>
            <a:pPr marL="0" indent="0">
              <a:buNone/>
            </a:pPr>
            <a:r>
              <a:rPr lang="hr-HR" sz="2400"/>
              <a:t>She is smart and friendly</a:t>
            </a:r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B5C53CFB-B5CB-2845-8241-B5CA9F907E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0066" y="719666"/>
            <a:ext cx="1837431" cy="5418667"/>
          </a:xfrm>
          <a:prstGeom prst="rect">
            <a:avLst/>
          </a:prstGeom>
        </p:spPr>
      </p:pic>
      <p:pic>
        <p:nvPicPr>
          <p:cNvPr id="5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257B7904-FE97-684B-9ECC-6C4607F93D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446874" y="719666"/>
            <a:ext cx="1554126" cy="155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6978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585BF0-D392-1846-A6F1-FE2A4D2A3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232" y="-146198"/>
            <a:ext cx="10885967" cy="1754372"/>
          </a:xfrm>
        </p:spPr>
        <p:txBody>
          <a:bodyPr/>
          <a:lstStyle/>
          <a:p>
            <a:r>
              <a:rPr lang="hr-HR"/>
              <a:t>Gabriel’s father </a:t>
            </a:r>
            <a:endParaRPr lang="sr-Latn-RS"/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268AD628-975A-4341-BA0E-DFD98762D5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4679859" y="1184798"/>
            <a:ext cx="3289260" cy="5065712"/>
          </a:xfrm>
        </p:spPr>
      </p:pic>
      <p:sp>
        <p:nvSpPr>
          <p:cNvPr id="3" name="TekstniOkvir 2">
            <a:extLst>
              <a:ext uri="{FF2B5EF4-FFF2-40B4-BE49-F238E27FC236}">
                <a16:creationId xmlns:a16="http://schemas.microsoft.com/office/drawing/2014/main" id="{70553A4E-3569-6B4E-89FF-E6D45A5AF08C}"/>
              </a:ext>
            </a:extLst>
          </p:cNvPr>
          <p:cNvSpPr txBox="1"/>
          <p:nvPr/>
        </p:nvSpPr>
        <p:spPr>
          <a:xfrm>
            <a:off x="239232" y="1184798"/>
            <a:ext cx="938721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sz="2400"/>
              <a:t>Gabriel’s father is in his late fourties </a:t>
            </a:r>
          </a:p>
          <a:p>
            <a:pPr algn="l"/>
            <a:r>
              <a:rPr lang="hr-HR" sz="2400"/>
              <a:t>He is tall and slim.</a:t>
            </a:r>
          </a:p>
          <a:p>
            <a:pPr algn="l"/>
            <a:r>
              <a:rPr lang="hr-HR" sz="2400"/>
              <a:t>He has got short curly brown hair</a:t>
            </a:r>
          </a:p>
          <a:p>
            <a:pPr algn="l"/>
            <a:r>
              <a:rPr lang="hr-HR" sz="2400"/>
              <a:t> and beard</a:t>
            </a:r>
          </a:p>
          <a:p>
            <a:pPr algn="l"/>
            <a:r>
              <a:rPr lang="hr-HR" sz="2400"/>
              <a:t>He is  wearing a brown jacket</a:t>
            </a:r>
          </a:p>
          <a:p>
            <a:pPr algn="l"/>
            <a:r>
              <a:rPr lang="hr-HR" sz="2400"/>
              <a:t> with small brown belt,</a:t>
            </a:r>
          </a:p>
          <a:p>
            <a:pPr algn="l"/>
            <a:r>
              <a:rPr lang="hr-HR" sz="2400"/>
              <a:t>brown pants and black shoes.</a:t>
            </a:r>
          </a:p>
          <a:p>
            <a:pPr algn="l"/>
            <a:r>
              <a:rPr lang="hr-HR" sz="2400"/>
              <a:t>He is wearing glasses.</a:t>
            </a:r>
          </a:p>
        </p:txBody>
      </p:sp>
      <p:pic>
        <p:nvPicPr>
          <p:cNvPr id="5" name="Slika 5">
            <a:extLst>
              <a:ext uri="{FF2B5EF4-FFF2-40B4-BE49-F238E27FC236}">
                <a16:creationId xmlns:a16="http://schemas.microsoft.com/office/drawing/2014/main" id="{BC5C5AE8-4D34-AB4E-B362-1B005588AB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9197" y="560177"/>
            <a:ext cx="3518441" cy="5418667"/>
          </a:xfrm>
          <a:prstGeom prst="rect">
            <a:avLst/>
          </a:prstGeom>
        </p:spPr>
      </p:pic>
      <p:pic>
        <p:nvPicPr>
          <p:cNvPr id="6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490F1861-06CC-4445-BD9B-2C39ACD1E3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894890" y="816441"/>
            <a:ext cx="1051714" cy="1051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45651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p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Široki zaslon</PresentationFormat>
  <Paragraphs>32</Paragraphs>
  <Slides>5</Slides>
  <Notes>0</Notes>
  <HiddenSlides>0</HiddenSlides>
  <MMClips>5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8" baseType="lpstr">
      <vt:lpstr>Century Gothic</vt:lpstr>
      <vt:lpstr>Garamond</vt:lpstr>
      <vt:lpstr>Sapun</vt:lpstr>
      <vt:lpstr>The lazy Wood gatherer </vt:lpstr>
      <vt:lpstr>Charathers </vt:lpstr>
      <vt:lpstr>Gabriel </vt:lpstr>
      <vt:lpstr>Gabriel’s mother </vt:lpstr>
      <vt:lpstr>Gabriel’s father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Tonka Milardović</dc:creator>
  <cp:lastModifiedBy>Sanja Sinovčić</cp:lastModifiedBy>
  <cp:revision>12</cp:revision>
  <dcterms:created xsi:type="dcterms:W3CDTF">2022-10-26T09:30:50Z</dcterms:created>
  <dcterms:modified xsi:type="dcterms:W3CDTF">2024-09-25T19:21:45Z</dcterms:modified>
</cp:coreProperties>
</file>